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1.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3.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34.xml" ContentType="application/vnd.openxmlformats-officedocument.presentationml.notesSlide+xml"/>
  <Override PartName="/ppt/tags/tag103.xml" ContentType="application/vnd.openxmlformats-officedocument.presentationml.tags+xml"/>
  <Override PartName="/ppt/notesSlides/notesSlide35.xml" ContentType="application/vnd.openxmlformats-officedocument.presentationml.notesSlide+xml"/>
  <Override PartName="/ppt/tags/tag10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xml" ContentType="application/vnd.openxmlformats-officedocument.drawingml.chart+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3"/>
  </p:notesMasterIdLst>
  <p:handoutMasterIdLst>
    <p:handoutMasterId r:id="rId104"/>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88" r:id="rId44"/>
    <p:sldId id="697" r:id="rId45"/>
    <p:sldId id="602" r:id="rId46"/>
    <p:sldId id="689" r:id="rId47"/>
    <p:sldId id="738" r:id="rId48"/>
    <p:sldId id="779" r:id="rId49"/>
    <p:sldId id="456" r:id="rId50"/>
    <p:sldId id="457" r:id="rId51"/>
    <p:sldId id="339" r:id="rId52"/>
    <p:sldId id="786" r:id="rId53"/>
    <p:sldId id="274" r:id="rId54"/>
    <p:sldId id="643" r:id="rId55"/>
    <p:sldId id="761" r:id="rId56"/>
    <p:sldId id="342" r:id="rId57"/>
    <p:sldId id="343" r:id="rId58"/>
    <p:sldId id="586" r:id="rId59"/>
    <p:sldId id="796" r:id="rId60"/>
    <p:sldId id="795" r:id="rId61"/>
    <p:sldId id="496" r:id="rId62"/>
    <p:sldId id="628" r:id="rId63"/>
    <p:sldId id="501" r:id="rId64"/>
    <p:sldId id="582" r:id="rId65"/>
    <p:sldId id="619" r:id="rId66"/>
    <p:sldId id="620" r:id="rId67"/>
    <p:sldId id="671" r:id="rId68"/>
    <p:sldId id="672" r:id="rId69"/>
    <p:sldId id="670" r:id="rId70"/>
    <p:sldId id="682" r:id="rId71"/>
    <p:sldId id="504" r:id="rId72"/>
    <p:sldId id="686" r:id="rId73"/>
    <p:sldId id="423" r:id="rId74"/>
    <p:sldId id="685" r:id="rId75"/>
    <p:sldId id="424" r:id="rId76"/>
    <p:sldId id="540" r:id="rId77"/>
    <p:sldId id="542" r:id="rId78"/>
    <p:sldId id="545" r:id="rId79"/>
    <p:sldId id="642" r:id="rId80"/>
    <p:sldId id="630" r:id="rId81"/>
    <p:sldId id="631" r:id="rId82"/>
    <p:sldId id="658" r:id="rId83"/>
    <p:sldId id="599" r:id="rId84"/>
    <p:sldId id="673" r:id="rId85"/>
    <p:sldId id="678" r:id="rId86"/>
    <p:sldId id="675" r:id="rId87"/>
    <p:sldId id="674" r:id="rId88"/>
    <p:sldId id="769" r:id="rId89"/>
    <p:sldId id="770" r:id="rId90"/>
    <p:sldId id="771" r:id="rId91"/>
    <p:sldId id="772" r:id="rId92"/>
    <p:sldId id="773" r:id="rId93"/>
    <p:sldId id="775" r:id="rId94"/>
    <p:sldId id="776" r:id="rId95"/>
    <p:sldId id="777" r:id="rId96"/>
    <p:sldId id="778" r:id="rId97"/>
    <p:sldId id="490" r:id="rId98"/>
    <p:sldId id="634" r:id="rId99"/>
    <p:sldId id="421" r:id="rId100"/>
    <p:sldId id="792" r:id="rId101"/>
    <p:sldId id="794" r:id="rId102"/>
  </p:sldIdLst>
  <p:sldSz cx="12192000" cy="6858000"/>
  <p:notesSz cx="7315200" cy="9601200"/>
  <p:embeddedFontLst>
    <p:embeddedFont>
      <p:font typeface="Book Antiqua" panose="02040602050305030304" pitchFamily="18" charset="0"/>
      <p:regular r:id="rId105"/>
      <p:bold r:id="rId106"/>
      <p:italic r:id="rId107"/>
      <p:boldItalic r:id="rId108"/>
    </p:embeddedFont>
    <p:embeddedFont>
      <p:font typeface="Calibri" panose="020F0502020204030204" pitchFamily="34" charset="0"/>
      <p:regular r:id="rId109"/>
      <p:bold r:id="rId110"/>
      <p:italic r:id="rId111"/>
      <p:boldItalic r:id="rId112"/>
    </p:embeddedFont>
    <p:embeddedFont>
      <p:font typeface="Cambria Math" panose="02040503050406030204" pitchFamily="18" charset="0"/>
      <p:regular r:id="rId113"/>
    </p:embeddedFont>
    <p:embeddedFont>
      <p:font typeface="Candara" panose="020E0502030303020204" pitchFamily="34" charset="0"/>
      <p:regular r:id="rId114"/>
      <p:bold r:id="rId115"/>
      <p:italic r:id="rId116"/>
      <p:boldItalic r:id="rId117"/>
    </p:embeddedFont>
    <p:embeddedFont>
      <p:font typeface="Century Gothic" panose="020B0502020202020204" pitchFamily="34" charset="0"/>
      <p:regular r:id="rId118"/>
      <p:bold r:id="rId119"/>
      <p:italic r:id="rId120"/>
      <p:boldItalic r:id="rId121"/>
    </p:embeddedFont>
    <p:embeddedFont>
      <p:font typeface="Helvetica" panose="020B0604020202020204" pitchFamily="34" charset="0"/>
      <p:regular r:id="rId122"/>
      <p:bold r:id="rId123"/>
      <p:italic r:id="rId124"/>
      <p:boldItalic r:id="rId125"/>
    </p:embeddedFont>
    <p:embeddedFont>
      <p:font typeface="MT Extra" panose="05050102010205020202" pitchFamily="18" charset="2"/>
      <p:regular r:id="rId126"/>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100" d="100"/>
          <a:sy n="100" d="100"/>
        </p:scale>
        <p:origin x="618"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9.fntdata"/><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9.fntdata"/><Relationship Id="rId118" Type="http://schemas.openxmlformats.org/officeDocument/2006/relationships/font" Target="fonts/font14.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4.fntdata"/><Relationship Id="rId124" Type="http://schemas.openxmlformats.org/officeDocument/2006/relationships/font" Target="fonts/font20.fntdata"/><Relationship Id="rId129"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0.fntdata"/><Relationship Id="rId119" Type="http://schemas.openxmlformats.org/officeDocument/2006/relationships/font" Target="fonts/font15.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120" Type="http://schemas.openxmlformats.org/officeDocument/2006/relationships/font" Target="fonts/font16.fntdata"/><Relationship Id="rId125"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12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2.fntdata"/><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45</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46</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47</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52</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63</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64</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67</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72</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73</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75</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78</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97</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99</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8/3/2022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1.xml"/><Relationship Id="rId1" Type="http://schemas.openxmlformats.org/officeDocument/2006/relationships/slideLayout" Target="../slideLayouts/slideLayout3.xml"/><Relationship Id="rId6" Type="http://schemas.openxmlformats.org/officeDocument/2006/relationships/slide" Target="slide49.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0.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2.xml"/><Relationship Id="rId10" Type="http://schemas.openxmlformats.org/officeDocument/2006/relationships/image" Target="../media/image41.png"/><Relationship Id="rId4" Type="http://schemas.openxmlformats.org/officeDocument/2006/relationships/tags" Target="../tags/tag41.xml"/><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75.jpeg"/><Relationship Id="rId4" Type="http://schemas.openxmlformats.org/officeDocument/2006/relationships/image" Target="../media/image74.jpe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45.xml"/><Relationship Id="rId7" Type="http://schemas.openxmlformats.org/officeDocument/2006/relationships/image" Target="../media/image76.png"/><Relationship Id="rId12" Type="http://schemas.openxmlformats.org/officeDocument/2006/relationships/image" Target="../media/image7.png"/><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notesSlide" Target="../notesSlides/notesSlide23.xml"/><Relationship Id="rId11" Type="http://schemas.openxmlformats.org/officeDocument/2006/relationships/image" Target="../media/image80.jpeg"/><Relationship Id="rId5" Type="http://schemas.openxmlformats.org/officeDocument/2006/relationships/slideLayout" Target="../slideLayouts/slideLayout2.xml"/><Relationship Id="rId10" Type="http://schemas.openxmlformats.org/officeDocument/2006/relationships/image" Target="../media/image79.png"/><Relationship Id="rId4" Type="http://schemas.openxmlformats.org/officeDocument/2006/relationships/tags" Target="../tags/tag46.xml"/><Relationship Id="rId9" Type="http://schemas.openxmlformats.org/officeDocument/2006/relationships/image" Target="../media/image7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88.png"/><Relationship Id="rId3" Type="http://schemas.openxmlformats.org/officeDocument/2006/relationships/tags" Target="../tags/tag48.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47.xml"/><Relationship Id="rId16"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tags" Target="../tags/tag51.xml"/><Relationship Id="rId11" Type="http://schemas.openxmlformats.org/officeDocument/2006/relationships/oleObject" Target="../embeddings/oleObject3.bin"/><Relationship Id="rId5" Type="http://schemas.openxmlformats.org/officeDocument/2006/relationships/tags" Target="../tags/tag50.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49.xml"/><Relationship Id="rId9" Type="http://schemas.openxmlformats.org/officeDocument/2006/relationships/oleObject" Target="../embeddings/oleObject2.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54.xml"/><Relationship Id="rId7" Type="http://schemas.openxmlformats.org/officeDocument/2006/relationships/notesSlide" Target="../notesSlides/notesSlide27.xml"/><Relationship Id="rId12" Type="http://schemas.openxmlformats.org/officeDocument/2006/relationships/image" Target="../media/image9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56.xml"/><Relationship Id="rId10" Type="http://schemas.openxmlformats.org/officeDocument/2006/relationships/image" Target="../media/image89.png"/><Relationship Id="rId4" Type="http://schemas.openxmlformats.org/officeDocument/2006/relationships/tags" Target="../tags/tag55.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9.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95.png"/><Relationship Id="rId4" Type="http://schemas.openxmlformats.org/officeDocument/2006/relationships/slideLayout" Target="../slideLayouts/slideLayout2.xml"/><Relationship Id="rId9" Type="http://schemas.openxmlformats.org/officeDocument/2006/relationships/image" Target="../media/image94.png"/></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42.png"/><Relationship Id="rId5" Type="http://schemas.openxmlformats.org/officeDocument/2006/relationships/tags" Target="../tags/tag64.xml"/><Relationship Id="rId10" Type="http://schemas.openxmlformats.org/officeDocument/2006/relationships/image" Target="../media/image38.png"/><Relationship Id="rId4" Type="http://schemas.openxmlformats.org/officeDocument/2006/relationships/tags" Target="../tags/tag63.xml"/><Relationship Id="rId9" Type="http://schemas.openxmlformats.org/officeDocument/2006/relationships/image" Target="../media/image37.png"/><Relationship Id="rId14"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66.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2.xml"/><Relationship Id="rId1" Type="http://schemas.openxmlformats.org/officeDocument/2006/relationships/tags" Target="../tags/tag67.xml"/><Relationship Id="rId6" Type="http://schemas.openxmlformats.org/officeDocument/2006/relationships/image" Target="../media/image85.png"/><Relationship Id="rId5" Type="http://schemas.openxmlformats.org/officeDocument/2006/relationships/image" Target="../media/image97.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image" Target="../media/image99.png"/><Relationship Id="rId18" Type="http://schemas.openxmlformats.org/officeDocument/2006/relationships/image" Target="../media/image104.png"/><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image" Target="../media/image96.png"/><Relationship Id="rId17" Type="http://schemas.openxmlformats.org/officeDocument/2006/relationships/image" Target="../media/image103.png"/><Relationship Id="rId2" Type="http://schemas.openxmlformats.org/officeDocument/2006/relationships/tags" Target="../tags/tag69.xml"/><Relationship Id="rId16" Type="http://schemas.openxmlformats.org/officeDocument/2006/relationships/image" Target="../media/image102.png"/><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98.png"/><Relationship Id="rId5" Type="http://schemas.openxmlformats.org/officeDocument/2006/relationships/tags" Target="../tags/tag72.xml"/><Relationship Id="rId15" Type="http://schemas.openxmlformats.org/officeDocument/2006/relationships/image" Target="../media/image101.png"/><Relationship Id="rId10" Type="http://schemas.openxmlformats.org/officeDocument/2006/relationships/notesSlide" Target="../notesSlides/notesSlide31.xml"/><Relationship Id="rId19" Type="http://schemas.openxmlformats.org/officeDocument/2006/relationships/image" Target="../media/image85.png"/><Relationship Id="rId4" Type="http://schemas.openxmlformats.org/officeDocument/2006/relationships/tags" Target="../tags/tag71.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7.xml.rels><?xml version="1.0" encoding="UTF-8" standalone="yes"?>
<Relationships xmlns="http://schemas.openxmlformats.org/package/2006/relationships"><Relationship Id="rId8" Type="http://schemas.openxmlformats.org/officeDocument/2006/relationships/tags" Target="../tags/tag83.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78.xml"/><Relationship Id="rId21" Type="http://schemas.openxmlformats.org/officeDocument/2006/relationships/image" Target="../media/image85.png"/><Relationship Id="rId7" Type="http://schemas.openxmlformats.org/officeDocument/2006/relationships/tags" Target="../tags/tag82.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77.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5.wmf"/><Relationship Id="rId5" Type="http://schemas.openxmlformats.org/officeDocument/2006/relationships/tags" Target="../tags/tag80.xml"/><Relationship Id="rId15" Type="http://schemas.openxmlformats.org/officeDocument/2006/relationships/image" Target="../media/image101.png"/><Relationship Id="rId10" Type="http://schemas.openxmlformats.org/officeDocument/2006/relationships/notesSlide" Target="../notesSlides/notesSlide32.xml"/><Relationship Id="rId19" Type="http://schemas.openxmlformats.org/officeDocument/2006/relationships/image" Target="../media/image111.png"/><Relationship Id="rId4" Type="http://schemas.openxmlformats.org/officeDocument/2006/relationships/tags" Target="../tags/tag79.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58.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7.png"/><Relationship Id="rId3" Type="http://schemas.openxmlformats.org/officeDocument/2006/relationships/tags" Target="../tags/tag86.xml"/><Relationship Id="rId7" Type="http://schemas.openxmlformats.org/officeDocument/2006/relationships/slideLayout" Target="../slideLayouts/slideLayout2.xml"/><Relationship Id="rId12" Type="http://schemas.openxmlformats.org/officeDocument/2006/relationships/image" Target="../media/image116.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115.png"/><Relationship Id="rId5" Type="http://schemas.openxmlformats.org/officeDocument/2006/relationships/tags" Target="../tags/tag88.xml"/><Relationship Id="rId10" Type="http://schemas.openxmlformats.org/officeDocument/2006/relationships/image" Target="../media/image114.png"/><Relationship Id="rId4" Type="http://schemas.openxmlformats.org/officeDocument/2006/relationships/tags" Target="../tags/tag87.xml"/><Relationship Id="rId9" Type="http://schemas.openxmlformats.org/officeDocument/2006/relationships/image" Target="../media/image113.png"/><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41.png"/><Relationship Id="rId3" Type="http://schemas.openxmlformats.org/officeDocument/2006/relationships/tags" Target="../tags/tag9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39.png"/><Relationship Id="rId5" Type="http://schemas.openxmlformats.org/officeDocument/2006/relationships/tags" Target="../tags/tag94.xml"/><Relationship Id="rId10" Type="http://schemas.openxmlformats.org/officeDocument/2006/relationships/image" Target="../media/image38.png"/><Relationship Id="rId4" Type="http://schemas.openxmlformats.org/officeDocument/2006/relationships/tags" Target="../tags/tag93.xml"/><Relationship Id="rId9" Type="http://schemas.openxmlformats.org/officeDocument/2006/relationships/image" Target="../media/image37.png"/><Relationship Id="rId14" Type="http://schemas.openxmlformats.org/officeDocument/2006/relationships/image" Target="../media/image42.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tags" Target="../tags/tag98.xml"/><Relationship Id="rId7" Type="http://schemas.openxmlformats.org/officeDocument/2006/relationships/image" Target="../media/image48.png"/><Relationship Id="rId12" Type="http://schemas.openxmlformats.org/officeDocument/2006/relationships/image" Target="../media/image85.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slideLayout" Target="../slideLayouts/slideLayout2.xml"/><Relationship Id="rId11" Type="http://schemas.openxmlformats.org/officeDocument/2006/relationships/image" Target="../media/image119.png"/><Relationship Id="rId5" Type="http://schemas.openxmlformats.org/officeDocument/2006/relationships/tags" Target="../tags/tag100.xml"/><Relationship Id="rId10" Type="http://schemas.openxmlformats.org/officeDocument/2006/relationships/image" Target="../media/image103.png"/><Relationship Id="rId4" Type="http://schemas.openxmlformats.org/officeDocument/2006/relationships/tags" Target="../tags/tag99.xml"/><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5.xml"/><Relationship Id="rId7" Type="http://schemas.openxmlformats.org/officeDocument/2006/relationships/image" Target="../media/image122.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34.xml"/></Relationships>
</file>

<file path=ppt/slides/_rels/slide6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35.xml"/><Relationship Id="rId7"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ags" Target="../tags/tag103.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04.xml"/><Relationship Id="rId5" Type="http://schemas.openxmlformats.org/officeDocument/2006/relationships/image" Target="../media/image85.png"/><Relationship Id="rId4" Type="http://schemas.openxmlformats.org/officeDocument/2006/relationships/image" Target="../media/image9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0.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131.w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39.jpeg"/></Relationships>
</file>

<file path=ppt/slides/_rels/slide7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7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5.xml"/><Relationship Id="rId4" Type="http://schemas.openxmlformats.org/officeDocument/2006/relationships/image" Target="../media/image150.jpeg"/></Relationships>
</file>

<file path=ppt/slides/_rels/slide85.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285233" y="892901"/>
            <a:ext cx="7772400" cy="1143000"/>
          </a:xfrm>
        </p:spPr>
        <p:txBody>
          <a:bodyPr/>
          <a:lstStyle/>
          <a:p>
            <a:r>
              <a:rPr lang="en-US" sz="6600" dirty="0"/>
              <a:t>Self-Cleaning Floc Filter Settler</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57"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514184" y="1655107"/>
            <a:ext cx="3165894" cy="1384995"/>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stCxn id="91" idx="2"/>
          </p:cNvCxnSpPr>
          <p:nvPr/>
        </p:nvCxnSpPr>
        <p:spPr>
          <a:xfrm>
            <a:off x="9097131" y="3040102"/>
            <a:ext cx="504069" cy="96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11139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Sedimentation tanks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5" name="Picture 4" descr="\documentclass{article}&#10;\usepackage{amsmath}&#10;\pagestyle{empty}&#10;\begin{document}&#10;&#10;$$Q_{sed}C_{flocculator} = Q_{hopperWeir}C_{ff} $$&#10;&#10;&#10;\end{document}" title="IguanaTex Bitmap Display">
            <a:extLst>
              <a:ext uri="{FF2B5EF4-FFF2-40B4-BE49-F238E27FC236}">
                <a16:creationId xmlns:a16="http://schemas.microsoft.com/office/drawing/2014/main" id="{7A9FD928-ECF9-4282-82FB-E70FBBCF1CC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3"/>
            <a:ext cx="3788191" cy="252952"/>
          </a:xfrm>
          <a:prstGeom prst="rect">
            <a:avLst/>
          </a:prstGeom>
        </p:spPr>
      </p:pic>
      <p:pic>
        <p:nvPicPr>
          <p:cNvPr id="8" name="Picture 7" descr="\documentclass{article}&#10;\usepackage{amsmath}&#10;\pagestyle{empty}&#10;\begin{document}&#10;&#10;$$Q_{hopperWeir} = \frac{Q_{sed}C_{flocculator}}{C_{ff}}$$&#10;&#10;&#10;\end{document}" title="IguanaTex Bitmap Display">
            <a:extLst>
              <a:ext uri="{FF2B5EF4-FFF2-40B4-BE49-F238E27FC236}">
                <a16:creationId xmlns:a16="http://schemas.microsoft.com/office/drawing/2014/main" id="{2DA3EB93-C7E0-4A94-9503-BD66BEAE5CB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10" name="Picture 9"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CD7B8737-EDF9-4676-A1F6-F5E4B0A873D6}"/>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2"/>
            <a:ext cx="3329524" cy="271238"/>
          </a:xfrm>
          <a:prstGeom prst="rect">
            <a:avLst/>
          </a:prstGeom>
        </p:spPr>
      </p:pic>
      <p:pic>
        <p:nvPicPr>
          <p:cNvPr id="13" name="Picture 12"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F13C7D23-8878-418D-B915-321620EF3621}"/>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3"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34"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35"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pic>
        <p:nvPicPr>
          <p:cNvPr id="4" name="Picture 3" descr="\documentclass{article}&#10;\usepackage{amsmath}&#10;\pagestyle{empty}&#10;\begin{document}&#10;&#10;$$\zeta = G_{max} \nu^3 v_c^2$$&#10;&#10;&#10;\end{document}" title="IguanaTex Bitmap Display">
            <a:extLst>
              <a:ext uri="{FF2B5EF4-FFF2-40B4-BE49-F238E27FC236}">
                <a16:creationId xmlns:a16="http://schemas.microsoft.com/office/drawing/2014/main" id="{5E50FDD8-2307-4141-B810-0433D99753A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1546667" cy="286476"/>
          </a:xfrm>
          <a:prstGeom prst="rect">
            <a:avLst/>
          </a:prstGeom>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5" name="Picture 4" descr="\documentclass{article}&#10;\usepackage{amsmath}&#10;\pagestyle{empty}&#10;\begin{document}&#10;&#10;$$\zeta = G_{max} \nu^3 v_c^2$$&#10;&#10;&#10;\end{document}" title="IguanaTex Bitmap Display">
            <a:extLst>
              <a:ext uri="{FF2B5EF4-FFF2-40B4-BE49-F238E27FC236}">
                <a16:creationId xmlns:a16="http://schemas.microsoft.com/office/drawing/2014/main" id="{97C320C6-A4A0-48B7-8AE9-270899B8B70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2366410" cy="438310"/>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557938" y="1952787"/>
            <a:ext cx="3285641" cy="3416320"/>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“Block off the last 10 to 20 ft…”</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864.267"/>
  <p:tag name="LATEXADDIN" val="\documentclass{article}&#10;\usepackage{amsmath}&#10;\pagestyle{empty}&#10;\begin{document}&#10;&#10;$$Q_{sed}C_{flocculator} = Q_{hopperWeir}C_{ff} $$&#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f}}$$&#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TIMING" val="|0.7|0.3|0.1|0.1|1.7|1.7|2.1"/>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261050</TotalTime>
  <Words>4819</Words>
  <Application>Microsoft Office PowerPoint</Application>
  <PresentationFormat>Widescreen</PresentationFormat>
  <Paragraphs>627</Paragraphs>
  <Slides>101</Slides>
  <Notes>47</Notes>
  <HiddenSlides>0</HiddenSlides>
  <MMClips>10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101</vt:i4>
      </vt:variant>
    </vt:vector>
  </HeadingPairs>
  <TitlesOfParts>
    <vt:vector size="114" baseType="lpstr">
      <vt:lpstr>Times New Roman</vt:lpstr>
      <vt:lpstr>Symbol</vt:lpstr>
      <vt:lpstr>MT Extra</vt:lpstr>
      <vt:lpstr>Book Antiqua</vt:lpstr>
      <vt:lpstr>Candara</vt:lpstr>
      <vt:lpstr>Arial</vt:lpstr>
      <vt:lpstr>Century Gothic</vt:lpstr>
      <vt:lpstr>Cambria Math</vt:lpstr>
      <vt:lpstr>Wingdings</vt:lpstr>
      <vt:lpstr>Calibri</vt:lpstr>
      <vt:lpstr>Helvetica</vt:lpstr>
      <vt:lpstr>SWOT 2021</vt:lpstr>
      <vt:lpstr>Equation</vt:lpstr>
      <vt:lpstr>Self-Cleaning Floc Filter Settler</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Floc Hopper</vt:lpstr>
      <vt:lpstr>Self-cleaning, sludge-free Floc-filter/Sed (without using electricity)</vt:lpstr>
      <vt:lpstr>Floc Hopper Requirements</vt:lpstr>
      <vt:lpstr>Previous state-of-the-art… SUPERPULSATOR® Clarifier</vt:lpstr>
      <vt:lpstr>Why is there pulsing flow in a SuperPulsator?</vt:lpstr>
      <vt:lpstr>Sedimentation!</vt:lpstr>
      <vt:lpstr>Horizontal Flow Sedimentation Tank</vt:lpstr>
      <vt:lpstr>Vertical Flow Sedimentation Tank</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7498</cp:revision>
  <dcterms:created xsi:type="dcterms:W3CDTF">2004-08-02T19:16:35Z</dcterms:created>
  <dcterms:modified xsi:type="dcterms:W3CDTF">2022-03-08T20:16:39Z</dcterms:modified>
</cp:coreProperties>
</file>